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Arial Black" panose="020B0A04020102020204" pitchFamily="34" charset="0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Quattrocento Sans" panose="020B0604020202020204" charset="0"/>
      <p:regular r:id="rId16"/>
      <p:bold r:id="rId17"/>
      <p:italic r:id="rId18"/>
      <p:boldItalic r:id="rId19"/>
    </p:embeddedFont>
    <p:embeddedFont>
      <p:font typeface="Rockwell" panose="02060603020205020403" pitchFamily="18" charset="0"/>
      <p:regular r:id="rId20"/>
      <p:bold r:id="rId21"/>
      <p:italic r:id="rId22"/>
      <p:boldItalic r:id="rId23"/>
    </p:embeddedFont>
    <p:embeddedFont>
      <p:font typeface="Teko" panose="020B0604020202020204" charset="0"/>
      <p:regular r:id="rId24"/>
      <p:bold r:id="rId25"/>
    </p:embeddedFont>
    <p:embeddedFont>
      <p:font typeface="Trebuchet MS" panose="020B0603020202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28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7" name="Google Shape;33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Notes to presenter: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Description of what you learned in your own words on one side.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Include information about the topic 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Details about the topic will also be helpful here.  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Tell the story of your learning experience.  Just like a story there should always be a beginning, middle and an end.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On the other side, you can add a graphic that provides evidence of what you learned.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Feel free to use more than one slide to reflect upon your process.  It also helps to add some video of your process.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8" name="Google Shape;34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Notes to presenter: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Description of what you learned in your own words on one side.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Include information about the topic 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Details about the topic will also be helpful here.  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Tell the story of your learning experience.  Just like a story there should always be a beginning, middle and an end.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1">
                <a:latin typeface="Quattrocento Sans"/>
                <a:ea typeface="Quattrocento Sans"/>
                <a:cs typeface="Quattrocento Sans"/>
                <a:sym typeface="Quattrocento Sans"/>
              </a:rPr>
              <a:t>On the other side, you can add a graphic that provides evidence of what you learned.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Feel free to use more than one slide to reflect upon your process.  It also helps to add some video of your process.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2"/>
          <p:cNvGrpSpPr/>
          <p:nvPr/>
        </p:nvGrpSpPr>
        <p:grpSpPr>
          <a:xfrm>
            <a:off x="7232499" y="-159283"/>
            <a:ext cx="4959501" cy="5525761"/>
            <a:chOff x="7232499" y="-159283"/>
            <a:chExt cx="4959501" cy="5525761"/>
          </a:xfrm>
        </p:grpSpPr>
        <p:pic>
          <p:nvPicPr>
            <p:cNvPr id="18" name="Google Shape;18;p2" descr="Single gear"/>
            <p:cNvPicPr preferRelativeResize="0"/>
            <p:nvPr/>
          </p:nvPicPr>
          <p:blipFill rotWithShape="1">
            <a:blip r:embed="rId2">
              <a:alphaModFix/>
            </a:blip>
            <a:srcRect t="18078" r="23442"/>
            <a:stretch/>
          </p:blipFill>
          <p:spPr>
            <a:xfrm>
              <a:off x="8994950" y="0"/>
              <a:ext cx="3197050" cy="3421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2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32499" y="66787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46667" y="2486478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2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501643" y="-159283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" name="Google Shape;22;p2"/>
          <p:cNvSpPr/>
          <p:nvPr/>
        </p:nvSpPr>
        <p:spPr>
          <a:xfrm>
            <a:off x="1704975" y="2598834"/>
            <a:ext cx="8782050" cy="1660332"/>
          </a:xfrm>
          <a:prstGeom prst="rect">
            <a:avLst/>
          </a:prstGeom>
          <a:solidFill>
            <a:srgbClr val="262626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1828293" y="2742465"/>
            <a:ext cx="8494463" cy="1373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1828799" y="4394039"/>
            <a:ext cx="8493957" cy="111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dt" idx="10"/>
          </p:nvPr>
        </p:nvSpPr>
        <p:spPr>
          <a:xfrm>
            <a:off x="8112956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ftr" idx="11"/>
          </p:nvPr>
        </p:nvSpPr>
        <p:spPr>
          <a:xfrm>
            <a:off x="1242296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0" y="2590078"/>
            <a:ext cx="1602997" cy="1660332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10606797" y="2590077"/>
            <a:ext cx="1602997" cy="1660331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ldNum" idx="12"/>
          </p:nvPr>
        </p:nvSpPr>
        <p:spPr>
          <a:xfrm>
            <a:off x="10803518" y="2750779"/>
            <a:ext cx="1171888" cy="1356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11"/>
          <p:cNvGrpSpPr/>
          <p:nvPr/>
        </p:nvGrpSpPr>
        <p:grpSpPr>
          <a:xfrm rot="5400000">
            <a:off x="227324" y="1282732"/>
            <a:ext cx="5378800" cy="5588856"/>
            <a:chOff x="-424090" y="303112"/>
            <a:chExt cx="5378800" cy="5588856"/>
          </a:xfrm>
        </p:grpSpPr>
        <p:pic>
          <p:nvPicPr>
            <p:cNvPr id="163" name="Google Shape;163;p11" descr="Single gear"/>
            <p:cNvPicPr preferRelativeResize="0"/>
            <p:nvPr/>
          </p:nvPicPr>
          <p:blipFill rotWithShape="1">
            <a:blip r:embed="rId2">
              <a:alphaModFix/>
            </a:blip>
            <a:srcRect l="13194" t="12276" r="8370" b="1367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4" name="Google Shape;164;p11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Google Shape;165;p11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11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11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8" name="Google Shape;168;p11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1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1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1"/>
          <p:cNvSpPr txBox="1"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1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1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1"/>
          <p:cNvSpPr txBox="1">
            <a:spLocks noGrp="1"/>
          </p:cNvSpPr>
          <p:nvPr>
            <p:ph type="sldNum" idx="12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12"/>
          <p:cNvGrpSpPr/>
          <p:nvPr/>
        </p:nvGrpSpPr>
        <p:grpSpPr>
          <a:xfrm>
            <a:off x="7232499" y="-159283"/>
            <a:ext cx="4959501" cy="5224009"/>
            <a:chOff x="7232499" y="-159283"/>
            <a:chExt cx="4959501" cy="5224009"/>
          </a:xfrm>
        </p:grpSpPr>
        <p:pic>
          <p:nvPicPr>
            <p:cNvPr id="178" name="Google Shape;178;p12" descr="Single gear"/>
            <p:cNvPicPr preferRelativeResize="0"/>
            <p:nvPr/>
          </p:nvPicPr>
          <p:blipFill rotWithShape="1">
            <a:blip r:embed="rId2">
              <a:alphaModFix/>
            </a:blip>
            <a:srcRect t="18078" r="23442"/>
            <a:stretch/>
          </p:blipFill>
          <p:spPr>
            <a:xfrm>
              <a:off x="8994950" y="0"/>
              <a:ext cx="3197050" cy="3421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9" name="Google Shape;179;p12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32499" y="66787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0" name="Google Shape;180;p12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46667" y="2184726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12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501643" y="-159283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2" name="Google Shape;182;p12" descr="HD-ShadowShort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2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2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2"/>
          <p:cNvSpPr txBox="1">
            <a:spLocks noGrp="1"/>
          </p:cNvSpPr>
          <p:nvPr>
            <p:ph type="sldNum" idx="12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13"/>
          <p:cNvGrpSpPr/>
          <p:nvPr/>
        </p:nvGrpSpPr>
        <p:grpSpPr>
          <a:xfrm rot="5400000">
            <a:off x="7251814" y="1766245"/>
            <a:ext cx="4959501" cy="5224009"/>
            <a:chOff x="7232499" y="-159283"/>
            <a:chExt cx="4959501" cy="5224009"/>
          </a:xfrm>
        </p:grpSpPr>
        <p:pic>
          <p:nvPicPr>
            <p:cNvPr id="189" name="Google Shape;189;p13" descr="Single gear"/>
            <p:cNvPicPr preferRelativeResize="0"/>
            <p:nvPr/>
          </p:nvPicPr>
          <p:blipFill rotWithShape="1">
            <a:blip r:embed="rId2">
              <a:alphaModFix/>
            </a:blip>
            <a:srcRect t="18078" r="23442"/>
            <a:stretch/>
          </p:blipFill>
          <p:spPr>
            <a:xfrm>
              <a:off x="8994950" y="0"/>
              <a:ext cx="3197050" cy="3421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0" name="Google Shape;190;p13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32499" y="66787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Google Shape;191;p13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46667" y="2184726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2" name="Google Shape;192;p13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501643" y="-159283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3" name="Google Shape;193;p13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260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3"/>
          <p:cNvSpPr/>
          <p:nvPr/>
        </p:nvSpPr>
        <p:spPr>
          <a:xfrm>
            <a:off x="175260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3"/>
          <p:cNvSpPr/>
          <p:nvPr/>
        </p:nvSpPr>
        <p:spPr>
          <a:xfrm>
            <a:off x="-3554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title"/>
          </p:nvPr>
        </p:nvSpPr>
        <p:spPr>
          <a:xfrm>
            <a:off x="2432921" y="753227"/>
            <a:ext cx="9613859" cy="1080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body" idx="1"/>
          </p:nvPr>
        </p:nvSpPr>
        <p:spPr>
          <a:xfrm>
            <a:off x="2432922" y="2336872"/>
            <a:ext cx="2620817" cy="3599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dt" idx="10"/>
          </p:nvPr>
        </p:nvSpPr>
        <p:spPr>
          <a:xfrm>
            <a:off x="93035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ftr" idx="11"/>
          </p:nvPr>
        </p:nvSpPr>
        <p:spPr>
          <a:xfrm>
            <a:off x="24329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sldNum" idx="12"/>
          </p:nvPr>
        </p:nvSpPr>
        <p:spPr>
          <a:xfrm>
            <a:off x="140074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1" name="Google Shape;201;p13"/>
          <p:cNvSpPr>
            <a:spLocks noGrp="1"/>
          </p:cNvSpPr>
          <p:nvPr>
            <p:ph type="pic" idx="2"/>
          </p:nvPr>
        </p:nvSpPr>
        <p:spPr>
          <a:xfrm>
            <a:off x="5213022" y="2327474"/>
            <a:ext cx="6833757" cy="3608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14" descr="HD-ShadowLong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4" descr="HD-ShadowShort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14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/>
          <p:cNvSpPr txBox="1">
            <a:spLocks noGrp="1"/>
          </p:cNvSpPr>
          <p:nvPr>
            <p:ph type="title"/>
          </p:nvPr>
        </p:nvSpPr>
        <p:spPr>
          <a:xfrm>
            <a:off x="680322" y="4711616"/>
            <a:ext cx="9613859" cy="1090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rebuchet M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4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4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4"/>
          <p:cNvSpPr txBox="1">
            <a:spLocks noGrp="1"/>
          </p:cNvSpPr>
          <p:nvPr>
            <p:ph type="sldNum" idx="12"/>
          </p:nvPr>
        </p:nvSpPr>
        <p:spPr>
          <a:xfrm>
            <a:off x="10729455" y="4711309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1" name="Google Shape;211;p14"/>
          <p:cNvSpPr>
            <a:spLocks noGrp="1"/>
          </p:cNvSpPr>
          <p:nvPr>
            <p:ph type="dgm" idx="2"/>
          </p:nvPr>
        </p:nvSpPr>
        <p:spPr>
          <a:xfrm>
            <a:off x="680321" y="386862"/>
            <a:ext cx="9614617" cy="3867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15"/>
          <p:cNvGrpSpPr/>
          <p:nvPr/>
        </p:nvGrpSpPr>
        <p:grpSpPr>
          <a:xfrm rot="10800000">
            <a:off x="108452" y="75468"/>
            <a:ext cx="5378800" cy="5588856"/>
            <a:chOff x="-424090" y="303112"/>
            <a:chExt cx="5378800" cy="5588856"/>
          </a:xfrm>
        </p:grpSpPr>
        <p:pic>
          <p:nvPicPr>
            <p:cNvPr id="214" name="Google Shape;214;p15" descr="Single gear"/>
            <p:cNvPicPr preferRelativeResize="0"/>
            <p:nvPr/>
          </p:nvPicPr>
          <p:blipFill rotWithShape="1">
            <a:blip r:embed="rId2">
              <a:alphaModFix/>
            </a:blip>
            <a:srcRect l="13194" t="12276" r="8370" b="1367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15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15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15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8" name="Google Shape;218;p15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9" name="Google Shape;219;p15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5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5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5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5"/>
          <p:cNvSpPr txBox="1">
            <a:spLocks noGrp="1"/>
          </p:cNvSpPr>
          <p:nvPr>
            <p:ph type="body" idx="1"/>
          </p:nvPr>
        </p:nvSpPr>
        <p:spPr>
          <a:xfrm>
            <a:off x="680322" y="4711615"/>
            <a:ext cx="9613859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5" name="Google Shape;225;p15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5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5"/>
          <p:cNvSpPr txBox="1">
            <a:spLocks noGrp="1"/>
          </p:cNvSpPr>
          <p:nvPr>
            <p:ph type="sldNum" idx="12"/>
          </p:nvPr>
        </p:nvSpPr>
        <p:spPr>
          <a:xfrm>
            <a:off x="10729455" y="471161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16"/>
          <p:cNvGrpSpPr/>
          <p:nvPr/>
        </p:nvGrpSpPr>
        <p:grpSpPr>
          <a:xfrm rot="5400000">
            <a:off x="7251814" y="1766245"/>
            <a:ext cx="4959501" cy="5224009"/>
            <a:chOff x="7232499" y="-159283"/>
            <a:chExt cx="4959501" cy="5224009"/>
          </a:xfrm>
        </p:grpSpPr>
        <p:pic>
          <p:nvPicPr>
            <p:cNvPr id="230" name="Google Shape;230;p16" descr="Single gear"/>
            <p:cNvPicPr preferRelativeResize="0"/>
            <p:nvPr/>
          </p:nvPicPr>
          <p:blipFill rotWithShape="1">
            <a:blip r:embed="rId2">
              <a:alphaModFix/>
            </a:blip>
            <a:srcRect t="18078" r="23442"/>
            <a:stretch/>
          </p:blipFill>
          <p:spPr>
            <a:xfrm>
              <a:off x="8994950" y="0"/>
              <a:ext cx="3197050" cy="3421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1" name="Google Shape;231;p16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32499" y="66787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2" name="Google Shape;232;p16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46667" y="2184726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16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501643" y="-159283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4" name="Google Shape;234;p16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6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5929622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6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6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6"/>
          <p:cNvSpPr txBox="1"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6"/>
          <p:cNvSpPr txBox="1">
            <a:spLocks noGrp="1"/>
          </p:cNvSpPr>
          <p:nvPr>
            <p:ph type="body" idx="1"/>
          </p:nvPr>
        </p:nvSpPr>
        <p:spPr>
          <a:xfrm>
            <a:off x="1402288" y="3653379"/>
            <a:ext cx="815657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0" name="Google Shape;240;p16"/>
          <p:cNvSpPr txBox="1">
            <a:spLocks noGrp="1"/>
          </p:cNvSpPr>
          <p:nvPr>
            <p:ph type="body" idx="2"/>
          </p:nvPr>
        </p:nvSpPr>
        <p:spPr>
          <a:xfrm>
            <a:off x="680322" y="4711615"/>
            <a:ext cx="9613859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1" name="Google Shape;241;p16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16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6"/>
          <p:cNvSpPr txBox="1">
            <a:spLocks noGrp="1"/>
          </p:cNvSpPr>
          <p:nvPr>
            <p:ph type="sldNum" idx="12"/>
          </p:nvPr>
        </p:nvSpPr>
        <p:spPr>
          <a:xfrm>
            <a:off x="10729455" y="470992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4" name="Google Shape;244;p16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Trebuchet MS"/>
              <a:buNone/>
            </a:pPr>
            <a:r>
              <a:rPr lang="en-US" sz="7200" b="0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“</a:t>
            </a:r>
            <a:endParaRPr/>
          </a:p>
        </p:txBody>
      </p:sp>
      <p:sp>
        <p:nvSpPr>
          <p:cNvPr id="245" name="Google Shape;245;p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Trebuchet MS"/>
              <a:buNone/>
            </a:pPr>
            <a:r>
              <a:rPr lang="en-US" sz="7200" b="0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17"/>
          <p:cNvGrpSpPr/>
          <p:nvPr/>
        </p:nvGrpSpPr>
        <p:grpSpPr>
          <a:xfrm rot="5400000">
            <a:off x="188826" y="1282475"/>
            <a:ext cx="5378800" cy="5588856"/>
            <a:chOff x="-424090" y="303112"/>
            <a:chExt cx="5378800" cy="5588856"/>
          </a:xfrm>
        </p:grpSpPr>
        <p:pic>
          <p:nvPicPr>
            <p:cNvPr id="248" name="Google Shape;248;p17" descr="Single gear"/>
            <p:cNvPicPr preferRelativeResize="0"/>
            <p:nvPr/>
          </p:nvPicPr>
          <p:blipFill rotWithShape="1">
            <a:blip r:embed="rId2">
              <a:alphaModFix/>
            </a:blip>
            <a:srcRect l="13194" t="12276" r="8370" b="1367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9" name="Google Shape;249;p17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0" name="Google Shape;250;p17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1" name="Google Shape;251;p17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2" name="Google Shape;252;p17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53" name="Google Shape;253;p17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4189" y="5928628"/>
            <a:ext cx="10437812" cy="321164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7"/>
          <p:cNvSpPr/>
          <p:nvPr/>
        </p:nvSpPr>
        <p:spPr>
          <a:xfrm>
            <a:off x="1754188" y="4567988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7"/>
          <p:cNvSpPr/>
          <p:nvPr/>
        </p:nvSpPr>
        <p:spPr>
          <a:xfrm>
            <a:off x="-4931" y="4556102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7"/>
          <p:cNvSpPr txBox="1">
            <a:spLocks noGrp="1"/>
          </p:cNvSpPr>
          <p:nvPr>
            <p:ph type="title"/>
          </p:nvPr>
        </p:nvSpPr>
        <p:spPr>
          <a:xfrm>
            <a:off x="2177332" y="4711615"/>
            <a:ext cx="9613862" cy="588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rebuchet M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7"/>
          <p:cNvSpPr txBox="1">
            <a:spLocks noGrp="1"/>
          </p:cNvSpPr>
          <p:nvPr>
            <p:ph type="body" idx="1"/>
          </p:nvPr>
        </p:nvSpPr>
        <p:spPr>
          <a:xfrm>
            <a:off x="2177333" y="5300149"/>
            <a:ext cx="9613862" cy="502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8" name="Google Shape;258;p17"/>
          <p:cNvSpPr txBox="1">
            <a:spLocks noGrp="1"/>
          </p:cNvSpPr>
          <p:nvPr>
            <p:ph type="dt" idx="10"/>
          </p:nvPr>
        </p:nvSpPr>
        <p:spPr>
          <a:xfrm>
            <a:off x="9047994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7"/>
          <p:cNvSpPr txBox="1">
            <a:spLocks noGrp="1"/>
          </p:cNvSpPr>
          <p:nvPr>
            <p:ph type="ftr" idx="11"/>
          </p:nvPr>
        </p:nvSpPr>
        <p:spPr>
          <a:xfrm>
            <a:off x="2177334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17"/>
          <p:cNvSpPr txBox="1">
            <a:spLocks noGrp="1"/>
          </p:cNvSpPr>
          <p:nvPr>
            <p:ph type="sldNum" idx="12"/>
          </p:nvPr>
        </p:nvSpPr>
        <p:spPr>
          <a:xfrm>
            <a:off x="138697" y="4698039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8"/>
          <p:cNvGrpSpPr/>
          <p:nvPr/>
        </p:nvGrpSpPr>
        <p:grpSpPr>
          <a:xfrm>
            <a:off x="7232499" y="-159283"/>
            <a:ext cx="4959501" cy="5224009"/>
            <a:chOff x="7232499" y="-159283"/>
            <a:chExt cx="4959501" cy="5224009"/>
          </a:xfrm>
        </p:grpSpPr>
        <p:pic>
          <p:nvPicPr>
            <p:cNvPr id="263" name="Google Shape;263;p18" descr="Single gear"/>
            <p:cNvPicPr preferRelativeResize="0"/>
            <p:nvPr/>
          </p:nvPicPr>
          <p:blipFill rotWithShape="1">
            <a:blip r:embed="rId2">
              <a:alphaModFix/>
            </a:blip>
            <a:srcRect t="18078" r="23442"/>
            <a:stretch/>
          </p:blipFill>
          <p:spPr>
            <a:xfrm>
              <a:off x="8994950" y="0"/>
              <a:ext cx="3197050" cy="3421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" name="Google Shape;264;p18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32499" y="66787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18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46667" y="2184726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Google Shape;266;p18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501643" y="-159283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67" name="Google Shape;267;p18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18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1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8"/>
          <p:cNvSpPr txBox="1"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8"/>
          <p:cNvSpPr txBox="1"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73" name="Google Shape;273;p18"/>
          <p:cNvSpPr txBox="1">
            <a:spLocks noGrp="1"/>
          </p:cNvSpPr>
          <p:nvPr>
            <p:ph type="body" idx="2"/>
          </p:nvPr>
        </p:nvSpPr>
        <p:spPr>
          <a:xfrm>
            <a:off x="680322" y="3022673"/>
            <a:ext cx="3049702" cy="2913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4" name="Google Shape;274;p18"/>
          <p:cNvSpPr txBox="1">
            <a:spLocks noGrp="1"/>
          </p:cNvSpPr>
          <p:nvPr>
            <p:ph type="body" idx="3"/>
          </p:nvPr>
        </p:nvSpPr>
        <p:spPr>
          <a:xfrm>
            <a:off x="3956025" y="2336873"/>
            <a:ext cx="3063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75" name="Google Shape;275;p18"/>
          <p:cNvSpPr txBox="1">
            <a:spLocks noGrp="1"/>
          </p:cNvSpPr>
          <p:nvPr>
            <p:ph type="body" idx="4"/>
          </p:nvPr>
        </p:nvSpPr>
        <p:spPr>
          <a:xfrm>
            <a:off x="3945470" y="3022673"/>
            <a:ext cx="3063240" cy="2913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6" name="Google Shape;276;p18"/>
          <p:cNvSpPr txBox="1">
            <a:spLocks noGrp="1"/>
          </p:cNvSpPr>
          <p:nvPr>
            <p:ph type="body" idx="5"/>
          </p:nvPr>
        </p:nvSpPr>
        <p:spPr>
          <a:xfrm>
            <a:off x="7224156" y="2336873"/>
            <a:ext cx="30700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77" name="Google Shape;277;p18"/>
          <p:cNvSpPr txBox="1">
            <a:spLocks noGrp="1"/>
          </p:cNvSpPr>
          <p:nvPr>
            <p:ph type="body" idx="6"/>
          </p:nvPr>
        </p:nvSpPr>
        <p:spPr>
          <a:xfrm>
            <a:off x="7224156" y="3022673"/>
            <a:ext cx="3070025" cy="2913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8" name="Google Shape;278;p18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18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8"/>
          <p:cNvSpPr txBox="1">
            <a:spLocks noGrp="1"/>
          </p:cNvSpPr>
          <p:nvPr>
            <p:ph type="sldNum" idx="12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3 Column">
  <p:cSld name="1_3 Column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19"/>
          <p:cNvGrpSpPr/>
          <p:nvPr/>
        </p:nvGrpSpPr>
        <p:grpSpPr>
          <a:xfrm rot="10800000">
            <a:off x="99308" y="75468"/>
            <a:ext cx="5378800" cy="5588856"/>
            <a:chOff x="-424090" y="303112"/>
            <a:chExt cx="5378800" cy="5588856"/>
          </a:xfrm>
        </p:grpSpPr>
        <p:pic>
          <p:nvPicPr>
            <p:cNvPr id="283" name="Google Shape;283;p19" descr="Single gear"/>
            <p:cNvPicPr preferRelativeResize="0"/>
            <p:nvPr/>
          </p:nvPicPr>
          <p:blipFill rotWithShape="1">
            <a:blip r:embed="rId2">
              <a:alphaModFix/>
            </a:blip>
            <a:srcRect l="13194" t="12276" r="8370" b="1367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4" name="Google Shape;284;p19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5" name="Google Shape;285;p19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6" name="Google Shape;286;p19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7" name="Google Shape;287;p19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8" name="Google Shape;288;p19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43076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19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19"/>
          <p:cNvSpPr/>
          <p:nvPr/>
        </p:nvSpPr>
        <p:spPr>
          <a:xfrm>
            <a:off x="175260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9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9"/>
          <p:cNvSpPr txBox="1">
            <a:spLocks noGrp="1"/>
          </p:cNvSpPr>
          <p:nvPr>
            <p:ph type="dt" idx="10"/>
          </p:nvPr>
        </p:nvSpPr>
        <p:spPr>
          <a:xfrm>
            <a:off x="8989256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9"/>
          <p:cNvSpPr txBox="1">
            <a:spLocks noGrp="1"/>
          </p:cNvSpPr>
          <p:nvPr>
            <p:ph type="ftr" idx="11"/>
          </p:nvPr>
        </p:nvSpPr>
        <p:spPr>
          <a:xfrm>
            <a:off x="2118596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9"/>
          <p:cNvSpPr txBox="1">
            <a:spLocks noGrp="1"/>
          </p:cNvSpPr>
          <p:nvPr>
            <p:ph type="sldNum" idx="12"/>
          </p:nvPr>
        </p:nvSpPr>
        <p:spPr>
          <a:xfrm>
            <a:off x="140493" y="748304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95" name="Google Shape;295;p19"/>
          <p:cNvCxnSpPr/>
          <p:nvPr/>
        </p:nvCxnSpPr>
        <p:spPr>
          <a:xfrm>
            <a:off x="8571139" y="969699"/>
            <a:ext cx="0" cy="648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6" name="Google Shape;296;p19"/>
          <p:cNvSpPr txBox="1"/>
          <p:nvPr/>
        </p:nvSpPr>
        <p:spPr>
          <a:xfrm>
            <a:off x="2106131" y="790252"/>
            <a:ext cx="3060802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rebuchet MS"/>
              <a:buNone/>
            </a:pPr>
            <a:endParaRPr sz="24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97" name="Google Shape;297;p19"/>
          <p:cNvCxnSpPr/>
          <p:nvPr/>
        </p:nvCxnSpPr>
        <p:spPr>
          <a:xfrm>
            <a:off x="5294539" y="969699"/>
            <a:ext cx="0" cy="648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8" name="Google Shape;298;p19"/>
          <p:cNvSpPr txBox="1">
            <a:spLocks noGrp="1"/>
          </p:cNvSpPr>
          <p:nvPr>
            <p:ph type="title"/>
          </p:nvPr>
        </p:nvSpPr>
        <p:spPr>
          <a:xfrm>
            <a:off x="2106132" y="735087"/>
            <a:ext cx="3060802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19"/>
          <p:cNvSpPr txBox="1">
            <a:spLocks noGrp="1"/>
          </p:cNvSpPr>
          <p:nvPr>
            <p:ph type="body" idx="1"/>
          </p:nvPr>
        </p:nvSpPr>
        <p:spPr>
          <a:xfrm>
            <a:off x="5384611" y="735013"/>
            <a:ext cx="3060700" cy="1081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3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3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3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3600"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0" name="Google Shape;300;p19"/>
          <p:cNvSpPr txBox="1">
            <a:spLocks noGrp="1"/>
          </p:cNvSpPr>
          <p:nvPr>
            <p:ph type="body" idx="2"/>
          </p:nvPr>
        </p:nvSpPr>
        <p:spPr>
          <a:xfrm>
            <a:off x="8662988" y="746125"/>
            <a:ext cx="3070225" cy="1058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4572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3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4572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3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4572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3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4572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600"/>
              <a:buChar char="•"/>
              <a:defRPr sz="3600"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1" name="Google Shape;301;p19"/>
          <p:cNvSpPr txBox="1">
            <a:spLocks noGrp="1"/>
          </p:cNvSpPr>
          <p:nvPr>
            <p:ph type="body" idx="3"/>
          </p:nvPr>
        </p:nvSpPr>
        <p:spPr>
          <a:xfrm>
            <a:off x="2106131" y="2116138"/>
            <a:ext cx="3060802" cy="3713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2" name="Google Shape;302;p19"/>
          <p:cNvSpPr txBox="1">
            <a:spLocks noGrp="1"/>
          </p:cNvSpPr>
          <p:nvPr>
            <p:ph type="body" idx="4"/>
          </p:nvPr>
        </p:nvSpPr>
        <p:spPr>
          <a:xfrm>
            <a:off x="5384611" y="2103211"/>
            <a:ext cx="3060802" cy="3713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3" name="Google Shape;303;p19"/>
          <p:cNvSpPr txBox="1">
            <a:spLocks noGrp="1"/>
          </p:cNvSpPr>
          <p:nvPr>
            <p:ph type="body" idx="5"/>
          </p:nvPr>
        </p:nvSpPr>
        <p:spPr>
          <a:xfrm>
            <a:off x="8659892" y="2097613"/>
            <a:ext cx="3060802" cy="3713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bg>
      <p:bgPr>
        <a:gradFill>
          <a:gsLst>
            <a:gs pos="0">
              <a:srgbClr val="F78121"/>
            </a:gs>
            <a:gs pos="50000">
              <a:srgbClr val="D54006"/>
            </a:gs>
            <a:gs pos="100000">
              <a:srgbClr val="8C0000"/>
            </a:gs>
          </a:gsLst>
          <a:lin ang="2520000" scaled="0"/>
        </a:gra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20"/>
          <p:cNvGrpSpPr/>
          <p:nvPr/>
        </p:nvGrpSpPr>
        <p:grpSpPr>
          <a:xfrm>
            <a:off x="7232499" y="-159283"/>
            <a:ext cx="4959501" cy="5242297"/>
            <a:chOff x="7232499" y="-159283"/>
            <a:chExt cx="4959501" cy="5242297"/>
          </a:xfrm>
        </p:grpSpPr>
        <p:pic>
          <p:nvPicPr>
            <p:cNvPr id="306" name="Google Shape;306;p20" descr="Single gear"/>
            <p:cNvPicPr preferRelativeResize="0"/>
            <p:nvPr/>
          </p:nvPicPr>
          <p:blipFill rotWithShape="1">
            <a:blip r:embed="rId2">
              <a:alphaModFix/>
            </a:blip>
            <a:srcRect t="18078" r="23442"/>
            <a:stretch/>
          </p:blipFill>
          <p:spPr>
            <a:xfrm>
              <a:off x="8994950" y="0"/>
              <a:ext cx="3197050" cy="3421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7" name="Google Shape;307;p20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32499" y="66787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8" name="Google Shape;308;p20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46667" y="2203014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9" name="Google Shape;309;p20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501643" y="-159283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10" name="Google Shape;310;p20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0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0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16" name="Google Shape;316;p20"/>
          <p:cNvSpPr>
            <a:spLocks noGrp="1"/>
          </p:cNvSpPr>
          <p:nvPr>
            <p:ph type="pic" idx="2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17" name="Google Shape;317;p20"/>
          <p:cNvSpPr txBox="1">
            <a:spLocks noGrp="1"/>
          </p:cNvSpPr>
          <p:nvPr>
            <p:ph type="body" idx="3"/>
          </p:nvPr>
        </p:nvSpPr>
        <p:spPr>
          <a:xfrm>
            <a:off x="680318" y="4873765"/>
            <a:ext cx="3049705" cy="1062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18" name="Google Shape;318;p20"/>
          <p:cNvSpPr txBox="1">
            <a:spLocks noGrp="1"/>
          </p:cNvSpPr>
          <p:nvPr>
            <p:ph type="body" idx="4"/>
          </p:nvPr>
        </p:nvSpPr>
        <p:spPr>
          <a:xfrm>
            <a:off x="3945471" y="4297503"/>
            <a:ext cx="3063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19" name="Google Shape;319;p20"/>
          <p:cNvSpPr>
            <a:spLocks noGrp="1"/>
          </p:cNvSpPr>
          <p:nvPr>
            <p:ph type="pic" idx="5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20" name="Google Shape;320;p20"/>
          <p:cNvSpPr txBox="1">
            <a:spLocks noGrp="1"/>
          </p:cNvSpPr>
          <p:nvPr>
            <p:ph type="body" idx="6"/>
          </p:nvPr>
        </p:nvSpPr>
        <p:spPr>
          <a:xfrm>
            <a:off x="3944117" y="4873764"/>
            <a:ext cx="3067297" cy="1062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21" name="Google Shape;321;p20"/>
          <p:cNvSpPr txBox="1">
            <a:spLocks noGrp="1"/>
          </p:cNvSpPr>
          <p:nvPr>
            <p:ph type="body" idx="7"/>
          </p:nvPr>
        </p:nvSpPr>
        <p:spPr>
          <a:xfrm>
            <a:off x="7230678" y="4297503"/>
            <a:ext cx="306350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22" name="Google Shape;322;p20"/>
          <p:cNvSpPr>
            <a:spLocks noGrp="1"/>
          </p:cNvSpPr>
          <p:nvPr>
            <p:ph type="pic" idx="8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23" name="Google Shape;323;p20"/>
          <p:cNvSpPr txBox="1">
            <a:spLocks noGrp="1"/>
          </p:cNvSpPr>
          <p:nvPr>
            <p:ph type="body" idx="9"/>
          </p:nvPr>
        </p:nvSpPr>
        <p:spPr>
          <a:xfrm>
            <a:off x="7230553" y="4873762"/>
            <a:ext cx="3067563" cy="1062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24" name="Google Shape;324;p20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20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20"/>
          <p:cNvSpPr txBox="1">
            <a:spLocks noGrp="1"/>
          </p:cNvSpPr>
          <p:nvPr>
            <p:ph type="sldNum" idx="12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 rot="5400000">
            <a:off x="175132" y="1273331"/>
            <a:ext cx="5378800" cy="5588856"/>
            <a:chOff x="-424090" y="303112"/>
            <a:chExt cx="5378800" cy="5588856"/>
          </a:xfrm>
        </p:grpSpPr>
        <p:pic>
          <p:nvPicPr>
            <p:cNvPr id="32" name="Google Shape;32;p3" descr="Single gear"/>
            <p:cNvPicPr preferRelativeResize="0"/>
            <p:nvPr/>
          </p:nvPicPr>
          <p:blipFill rotWithShape="1">
            <a:blip r:embed="rId2">
              <a:alphaModFix/>
            </a:blip>
            <a:srcRect l="13194" t="12276" r="8370" b="1367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3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Google Shape;34;p3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3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3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7" name="Google Shape;37;p3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260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3"/>
          <p:cNvSpPr/>
          <p:nvPr/>
        </p:nvSpPr>
        <p:spPr>
          <a:xfrm>
            <a:off x="175260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/>
          </p:nvPr>
        </p:nvSpPr>
        <p:spPr>
          <a:xfrm>
            <a:off x="2137646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body" idx="1"/>
          </p:nvPr>
        </p:nvSpPr>
        <p:spPr>
          <a:xfrm>
            <a:off x="2137645" y="2336873"/>
            <a:ext cx="4698358" cy="359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body" idx="2"/>
          </p:nvPr>
        </p:nvSpPr>
        <p:spPr>
          <a:xfrm>
            <a:off x="7051448" y="2336873"/>
            <a:ext cx="4700058" cy="359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810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/>
            </a:lvl1pPr>
            <a:lvl2pPr marL="914400" lvl="1" indent="-355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/>
            </a:lvl2pPr>
            <a:lvl3pPr marL="1371600" lvl="2" indent="-3429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302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4pPr>
            <a:lvl5pPr marL="2286000" lvl="4" indent="-3302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dt" idx="10"/>
          </p:nvPr>
        </p:nvSpPr>
        <p:spPr>
          <a:xfrm>
            <a:off x="9008306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ftr" idx="11"/>
          </p:nvPr>
        </p:nvSpPr>
        <p:spPr>
          <a:xfrm>
            <a:off x="2137646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sldNum" idx="12"/>
          </p:nvPr>
        </p:nvSpPr>
        <p:spPr>
          <a:xfrm>
            <a:off x="15670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4"/>
          <p:cNvGrpSpPr/>
          <p:nvPr/>
        </p:nvGrpSpPr>
        <p:grpSpPr>
          <a:xfrm rot="5400000">
            <a:off x="7251814" y="1766245"/>
            <a:ext cx="4959501" cy="5224009"/>
            <a:chOff x="7232499" y="-159283"/>
            <a:chExt cx="4959501" cy="5224009"/>
          </a:xfrm>
        </p:grpSpPr>
        <p:pic>
          <p:nvPicPr>
            <p:cNvPr id="48" name="Google Shape;48;p4" descr="Single gear"/>
            <p:cNvPicPr preferRelativeResize="0"/>
            <p:nvPr/>
          </p:nvPicPr>
          <p:blipFill rotWithShape="1">
            <a:blip r:embed="rId2">
              <a:alphaModFix/>
            </a:blip>
            <a:srcRect t="18078" r="23442"/>
            <a:stretch/>
          </p:blipFill>
          <p:spPr>
            <a:xfrm>
              <a:off x="8994950" y="0"/>
              <a:ext cx="3197050" cy="3421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4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32499" y="66787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50;p4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46667" y="2184726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4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501643" y="-159283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2" name="Google Shape;52;p4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260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4"/>
          <p:cNvSpPr/>
          <p:nvPr/>
        </p:nvSpPr>
        <p:spPr>
          <a:xfrm>
            <a:off x="175260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>
            <a:off x="-3554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title"/>
          </p:nvPr>
        </p:nvSpPr>
        <p:spPr>
          <a:xfrm>
            <a:off x="2432921" y="753227"/>
            <a:ext cx="9613859" cy="1080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body" idx="1"/>
          </p:nvPr>
        </p:nvSpPr>
        <p:spPr>
          <a:xfrm>
            <a:off x="6438446" y="2336873"/>
            <a:ext cx="5608336" cy="3599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body" idx="2"/>
          </p:nvPr>
        </p:nvSpPr>
        <p:spPr>
          <a:xfrm>
            <a:off x="2432922" y="2336872"/>
            <a:ext cx="3790078" cy="3599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dt" idx="10"/>
          </p:nvPr>
        </p:nvSpPr>
        <p:spPr>
          <a:xfrm>
            <a:off x="93035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ftr" idx="11"/>
          </p:nvPr>
        </p:nvSpPr>
        <p:spPr>
          <a:xfrm>
            <a:off x="24329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140074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Multiple Content">
  <p:cSld name="Title and Multiple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body" idx="1"/>
          </p:nvPr>
        </p:nvSpPr>
        <p:spPr>
          <a:xfrm>
            <a:off x="1860549" y="2101850"/>
            <a:ext cx="4433401" cy="82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3" name="Google Shape;63;p5"/>
          <p:cNvGrpSpPr/>
          <p:nvPr/>
        </p:nvGrpSpPr>
        <p:grpSpPr>
          <a:xfrm rot="5400000">
            <a:off x="7251814" y="1766245"/>
            <a:ext cx="4959501" cy="5224009"/>
            <a:chOff x="7232499" y="-159283"/>
            <a:chExt cx="4959501" cy="5224009"/>
          </a:xfrm>
        </p:grpSpPr>
        <p:pic>
          <p:nvPicPr>
            <p:cNvPr id="64" name="Google Shape;64;p5" descr="Single gear"/>
            <p:cNvPicPr preferRelativeResize="0"/>
            <p:nvPr/>
          </p:nvPicPr>
          <p:blipFill rotWithShape="1">
            <a:blip r:embed="rId2">
              <a:alphaModFix/>
            </a:blip>
            <a:srcRect t="18078" r="23442"/>
            <a:stretch/>
          </p:blipFill>
          <p:spPr>
            <a:xfrm>
              <a:off x="8994950" y="0"/>
              <a:ext cx="3197050" cy="3421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5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32499" y="66787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" name="Google Shape;66;p5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46667" y="2184726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" name="Google Shape;67;p5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501643" y="-159283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8" name="Google Shape;68;p5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5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Google Shape;76;p5"/>
          <p:cNvSpPr txBox="1">
            <a:spLocks noGrp="1"/>
          </p:cNvSpPr>
          <p:nvPr>
            <p:ph type="body" idx="2"/>
          </p:nvPr>
        </p:nvSpPr>
        <p:spPr>
          <a:xfrm>
            <a:off x="1860549" y="3044624"/>
            <a:ext cx="4433401" cy="82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body" idx="3"/>
          </p:nvPr>
        </p:nvSpPr>
        <p:spPr>
          <a:xfrm>
            <a:off x="1860549" y="3987398"/>
            <a:ext cx="4433401" cy="82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4"/>
          </p:nvPr>
        </p:nvSpPr>
        <p:spPr>
          <a:xfrm>
            <a:off x="1860549" y="4930171"/>
            <a:ext cx="4433401" cy="82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6"/>
          <p:cNvGrpSpPr/>
          <p:nvPr/>
        </p:nvGrpSpPr>
        <p:grpSpPr>
          <a:xfrm rot="5400000">
            <a:off x="227324" y="1282732"/>
            <a:ext cx="5378800" cy="5588856"/>
            <a:chOff x="-424090" y="303112"/>
            <a:chExt cx="5378800" cy="5588856"/>
          </a:xfrm>
        </p:grpSpPr>
        <p:pic>
          <p:nvPicPr>
            <p:cNvPr id="81" name="Google Shape;81;p6" descr="Single gear"/>
            <p:cNvPicPr preferRelativeResize="0"/>
            <p:nvPr/>
          </p:nvPicPr>
          <p:blipFill rotWithShape="1">
            <a:blip r:embed="rId2">
              <a:alphaModFix/>
            </a:blip>
            <a:srcRect l="13194" t="12276" r="8370" b="1367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6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6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4" name="Google Shape;84;p6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" name="Google Shape;85;p6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6" name="Google Shape;86;p6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6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 txBox="1"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6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6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6"/>
          <p:cNvSpPr txBox="1">
            <a:spLocks noGrp="1"/>
          </p:cNvSpPr>
          <p:nvPr>
            <p:ph type="sldNum" idx="12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body" idx="1"/>
          </p:nvPr>
        </p:nvSpPr>
        <p:spPr>
          <a:xfrm>
            <a:off x="1897819" y="2290763"/>
            <a:ext cx="8396362" cy="3100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7"/>
          <p:cNvGrpSpPr/>
          <p:nvPr/>
        </p:nvGrpSpPr>
        <p:grpSpPr>
          <a:xfrm rot="10800000">
            <a:off x="108452" y="75468"/>
            <a:ext cx="5378800" cy="5588856"/>
            <a:chOff x="-424090" y="303112"/>
            <a:chExt cx="5378800" cy="5588856"/>
          </a:xfrm>
        </p:grpSpPr>
        <p:pic>
          <p:nvPicPr>
            <p:cNvPr id="97" name="Google Shape;97;p7" descr="Single gear"/>
            <p:cNvPicPr preferRelativeResize="0"/>
            <p:nvPr/>
          </p:nvPicPr>
          <p:blipFill rotWithShape="1">
            <a:blip r:embed="rId2">
              <a:alphaModFix/>
            </a:blip>
            <a:srcRect l="13194" t="12276" r="8370" b="1367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7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Google Shape;99;p7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0" name="Google Shape;100;p7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p7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2" name="Google Shape;102;p7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4086907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7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4" y="4087901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7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7"/>
          <p:cNvSpPr txBox="1"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sldNum" idx="12"/>
          </p:nvPr>
        </p:nvSpPr>
        <p:spPr>
          <a:xfrm>
            <a:off x="10729455" y="2869895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8"/>
          <p:cNvGrpSpPr/>
          <p:nvPr/>
        </p:nvGrpSpPr>
        <p:grpSpPr>
          <a:xfrm rot="5400000">
            <a:off x="7096455" y="1615369"/>
            <a:ext cx="4959501" cy="5525761"/>
            <a:chOff x="7232499" y="-159283"/>
            <a:chExt cx="4959501" cy="5525761"/>
          </a:xfrm>
        </p:grpSpPr>
        <p:pic>
          <p:nvPicPr>
            <p:cNvPr id="113" name="Google Shape;113;p8" descr="Single gear"/>
            <p:cNvPicPr preferRelativeResize="0"/>
            <p:nvPr/>
          </p:nvPicPr>
          <p:blipFill rotWithShape="1">
            <a:blip r:embed="rId2">
              <a:alphaModFix/>
            </a:blip>
            <a:srcRect t="18078" r="23442"/>
            <a:stretch/>
          </p:blipFill>
          <p:spPr>
            <a:xfrm>
              <a:off x="8994950" y="0"/>
              <a:ext cx="3197050" cy="34210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4" name="Google Shape;114;p8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7232499" y="66787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8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746667" y="2486478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" name="Google Shape;116;p8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501643" y="-159283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7" name="Google Shape;117;p8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8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 txBox="1"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8"/>
          <p:cNvSpPr txBox="1">
            <a:spLocks noGrp="1"/>
          </p:cNvSpPr>
          <p:nvPr>
            <p:ph type="body" idx="1"/>
          </p:nvPr>
        </p:nvSpPr>
        <p:spPr>
          <a:xfrm>
            <a:off x="680320" y="2336873"/>
            <a:ext cx="4698358" cy="359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body" idx="2"/>
          </p:nvPr>
        </p:nvSpPr>
        <p:spPr>
          <a:xfrm>
            <a:off x="5594123" y="2336873"/>
            <a:ext cx="4700058" cy="359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8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8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 rot="10800000">
            <a:off x="108452" y="75468"/>
            <a:ext cx="5378800" cy="5588856"/>
            <a:chOff x="-424090" y="303112"/>
            <a:chExt cx="5378800" cy="5588856"/>
          </a:xfrm>
        </p:grpSpPr>
        <p:pic>
          <p:nvPicPr>
            <p:cNvPr id="129" name="Google Shape;129;p9" descr="Single gear"/>
            <p:cNvPicPr preferRelativeResize="0"/>
            <p:nvPr/>
          </p:nvPicPr>
          <p:blipFill rotWithShape="1">
            <a:blip r:embed="rId2">
              <a:alphaModFix/>
            </a:blip>
            <a:srcRect l="13194" t="12276" r="8370" b="1367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" name="Google Shape;130;p9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9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9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9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4" name="Google Shape;134;p9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9" descr="HD-ShadowShort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585826" y="1971234"/>
            <a:ext cx="1602997" cy="14427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"/>
          <p:cNvSpPr txBox="1"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9"/>
          <p:cNvSpPr txBox="1">
            <a:spLocks noGrp="1"/>
          </p:cNvSpPr>
          <p:nvPr>
            <p:ph type="body" idx="1"/>
          </p:nvPr>
        </p:nvSpPr>
        <p:spPr>
          <a:xfrm>
            <a:off x="680320" y="2336873"/>
            <a:ext cx="4698358" cy="69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0" name="Google Shape;140;p9"/>
          <p:cNvSpPr txBox="1">
            <a:spLocks noGrp="1"/>
          </p:cNvSpPr>
          <p:nvPr>
            <p:ph type="body" idx="2"/>
          </p:nvPr>
        </p:nvSpPr>
        <p:spPr>
          <a:xfrm>
            <a:off x="680322" y="3030008"/>
            <a:ext cx="4698355" cy="2906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9"/>
          <p:cNvSpPr txBox="1">
            <a:spLocks noGrp="1"/>
          </p:cNvSpPr>
          <p:nvPr>
            <p:ph type="body" idx="3"/>
          </p:nvPr>
        </p:nvSpPr>
        <p:spPr>
          <a:xfrm>
            <a:off x="5594123" y="2336873"/>
            <a:ext cx="4700059" cy="692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2" name="Google Shape;142;p9"/>
          <p:cNvSpPr txBox="1">
            <a:spLocks noGrp="1"/>
          </p:cNvSpPr>
          <p:nvPr>
            <p:ph type="body" idx="4"/>
          </p:nvPr>
        </p:nvSpPr>
        <p:spPr>
          <a:xfrm>
            <a:off x="5594123" y="3030008"/>
            <a:ext cx="4700059" cy="2906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9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9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9"/>
          <p:cNvSpPr txBox="1">
            <a:spLocks noGrp="1"/>
          </p:cNvSpPr>
          <p:nvPr>
            <p:ph type="sldNum" idx="12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0"/>
          <p:cNvGrpSpPr/>
          <p:nvPr/>
        </p:nvGrpSpPr>
        <p:grpSpPr>
          <a:xfrm rot="5400000">
            <a:off x="175132" y="1273331"/>
            <a:ext cx="5378800" cy="5588856"/>
            <a:chOff x="-424090" y="303112"/>
            <a:chExt cx="5378800" cy="5588856"/>
          </a:xfrm>
        </p:grpSpPr>
        <p:pic>
          <p:nvPicPr>
            <p:cNvPr id="148" name="Google Shape;148;p10" descr="Single gear"/>
            <p:cNvPicPr preferRelativeResize="0"/>
            <p:nvPr/>
          </p:nvPicPr>
          <p:blipFill rotWithShape="1">
            <a:blip r:embed="rId2">
              <a:alphaModFix/>
            </a:blip>
            <a:srcRect l="13194" t="12276" r="8370" b="1367"/>
            <a:stretch/>
          </p:blipFill>
          <p:spPr>
            <a:xfrm rot="5400000">
              <a:off x="1442081" y="2451153"/>
              <a:ext cx="3275424" cy="36062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10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1092764" y="303112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10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-424090" y="1817280"/>
              <a:ext cx="2880000" cy="288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10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625457" y="4024986"/>
              <a:ext cx="1620000" cy="16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0" descr="Single gear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3226710" y="1355170"/>
              <a:ext cx="1728000" cy="17280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" name="Google Shape;153;p10" descr="HD-ShadowLong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2601" y="1970240"/>
            <a:ext cx="10437812" cy="32116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0"/>
          <p:cNvSpPr/>
          <p:nvPr/>
        </p:nvSpPr>
        <p:spPr>
          <a:xfrm>
            <a:off x="1752600" y="609600"/>
            <a:ext cx="10437812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0"/>
          <p:cNvSpPr/>
          <p:nvPr/>
        </p:nvSpPr>
        <p:spPr>
          <a:xfrm>
            <a:off x="13077" y="609600"/>
            <a:ext cx="1602997" cy="1368198"/>
          </a:xfrm>
          <a:prstGeom prst="rect">
            <a:avLst/>
          </a:prstGeom>
          <a:solidFill>
            <a:srgbClr val="942D0B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0"/>
          <p:cNvSpPr txBox="1">
            <a:spLocks noGrp="1"/>
          </p:cNvSpPr>
          <p:nvPr>
            <p:ph type="title"/>
          </p:nvPr>
        </p:nvSpPr>
        <p:spPr>
          <a:xfrm>
            <a:off x="2137646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0"/>
          <p:cNvSpPr txBox="1">
            <a:spLocks noGrp="1"/>
          </p:cNvSpPr>
          <p:nvPr>
            <p:ph type="dt" idx="10"/>
          </p:nvPr>
        </p:nvSpPr>
        <p:spPr>
          <a:xfrm>
            <a:off x="9008306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0"/>
          <p:cNvSpPr txBox="1">
            <a:spLocks noGrp="1"/>
          </p:cNvSpPr>
          <p:nvPr>
            <p:ph type="ftr" idx="11"/>
          </p:nvPr>
        </p:nvSpPr>
        <p:spPr>
          <a:xfrm>
            <a:off x="2137646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0"/>
          <p:cNvSpPr txBox="1">
            <a:spLocks noGrp="1"/>
          </p:cNvSpPr>
          <p:nvPr>
            <p:ph type="sldNum" idx="12"/>
          </p:nvPr>
        </p:nvSpPr>
        <p:spPr>
          <a:xfrm>
            <a:off x="15670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0" name="Google Shape;160;p10"/>
          <p:cNvSpPr txBox="1">
            <a:spLocks noGrp="1"/>
          </p:cNvSpPr>
          <p:nvPr>
            <p:ph type="body" idx="1"/>
          </p:nvPr>
        </p:nvSpPr>
        <p:spPr>
          <a:xfrm>
            <a:off x="2137644" y="2161725"/>
            <a:ext cx="9613861" cy="3702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78121"/>
            </a:gs>
            <a:gs pos="50000">
              <a:srgbClr val="D54006"/>
            </a:gs>
            <a:gs pos="100000">
              <a:srgbClr val="8C0000"/>
            </a:gs>
          </a:gsLst>
          <a:lin ang="252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 descr="hashOverlay-FullResolve.png"/>
          <p:cNvPicPr preferRelativeResize="0"/>
          <p:nvPr/>
        </p:nvPicPr>
        <p:blipFill rotWithShape="1">
          <a:blip r:embed="rId21">
            <a:alphaModFix amt="1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  <a:defRPr sz="36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78121"/>
            </a:gs>
            <a:gs pos="50000">
              <a:srgbClr val="D54006"/>
            </a:gs>
            <a:gs pos="100000">
              <a:srgbClr val="8C0000"/>
            </a:gs>
          </a:gsLst>
          <a:lin ang="2520000" scaled="0"/>
        </a:gra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21" descr="Book ic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4993" y="2961000"/>
            <a:ext cx="936000" cy="9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1"/>
          <p:cNvSpPr txBox="1">
            <a:spLocks noGrp="1"/>
          </p:cNvSpPr>
          <p:nvPr>
            <p:ph type="ctrTitle"/>
          </p:nvPr>
        </p:nvSpPr>
        <p:spPr>
          <a:xfrm>
            <a:off x="1828293" y="2742465"/>
            <a:ext cx="8494463" cy="1373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Trebuchet MS"/>
              <a:buNone/>
            </a:pPr>
            <a:r>
              <a:rPr lang="en-US"/>
              <a:t>Types of Lathe</a:t>
            </a:r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1"/>
          </p:nvPr>
        </p:nvSpPr>
        <p:spPr>
          <a:xfrm>
            <a:off x="1828799" y="4394039"/>
            <a:ext cx="8493957" cy="111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/>
              <a:t>Workshop Practices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/>
              <a:t>20CSE1030</a:t>
            </a:r>
            <a:endParaRPr/>
          </a:p>
        </p:txBody>
      </p:sp>
      <p:pic>
        <p:nvPicPr>
          <p:cNvPr id="334" name="Google Shape;334;p21" descr="Book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10900" y="2961000"/>
            <a:ext cx="936000" cy="9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2" descr="Learning ic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8946" y="613889"/>
            <a:ext cx="1440000" cy="14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2"/>
          <p:cNvSpPr txBox="1">
            <a:spLocks noGrp="1"/>
          </p:cNvSpPr>
          <p:nvPr>
            <p:ph type="title"/>
          </p:nvPr>
        </p:nvSpPr>
        <p:spPr>
          <a:xfrm>
            <a:off x="2029072" y="793420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</a:pPr>
            <a:r>
              <a:rPr lang="en-US"/>
              <a:t>Bench Lathe</a:t>
            </a:r>
            <a:endParaRPr/>
          </a:p>
        </p:txBody>
      </p:sp>
      <p:sp>
        <p:nvSpPr>
          <p:cNvPr id="342" name="Google Shape;342;p22"/>
          <p:cNvSpPr txBox="1">
            <a:spLocks noGrp="1"/>
          </p:cNvSpPr>
          <p:nvPr>
            <p:ph type="body" idx="1"/>
          </p:nvPr>
        </p:nvSpPr>
        <p:spPr>
          <a:xfrm>
            <a:off x="269507" y="2202119"/>
            <a:ext cx="9240253" cy="4497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800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 bench lathe is a material reduction machine built into a bench or worktable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800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 lathe takes a solid block of a material and reduces it to create a symmetrical item. Using a bench lathe, you can cut, knurl, drill, or sand material down to create a new object</a:t>
            </a:r>
            <a:endParaRPr sz="3200">
              <a:solidFill>
                <a:schemeClr val="dk1"/>
              </a:solidFill>
              <a:highlight>
                <a:srgbClr val="FFFF00"/>
              </a:highlight>
              <a:latin typeface="Rockwell"/>
              <a:ea typeface="Rockwell"/>
              <a:cs typeface="Rockwell"/>
              <a:sym typeface="Rockwell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800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Attached to the bench lathe is a spindle. This hollow bar runs parallel to the bed and is used to attach accessories. These accessories secure the workpiece in place.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2800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On a bench lathe, the spindle moves the block of material with either an electric motor or foot power.</a:t>
            </a:r>
            <a:endParaRPr sz="3600">
              <a:solidFill>
                <a:schemeClr val="dk1"/>
              </a:solidFill>
              <a:highlight>
                <a:srgbClr val="FFFF00"/>
              </a:highlight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343" name="Google Shape;343;p22"/>
          <p:cNvPicPr preferRelativeResize="0"/>
          <p:nvPr/>
        </p:nvPicPr>
        <p:blipFill rotWithShape="1">
          <a:blip r:embed="rId4">
            <a:alphaModFix/>
          </a:blip>
          <a:srcRect l="4741" t="20601" r="5396" b="4060"/>
          <a:stretch/>
        </p:blipFill>
        <p:spPr>
          <a:xfrm>
            <a:off x="9783041" y="-47625"/>
            <a:ext cx="2408065" cy="2597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22"/>
          <p:cNvPicPr preferRelativeResize="0"/>
          <p:nvPr/>
        </p:nvPicPr>
        <p:blipFill rotWithShape="1">
          <a:blip r:embed="rId4">
            <a:alphaModFix/>
          </a:blip>
          <a:srcRect l="4741" t="20601" r="5396" b="4060"/>
          <a:stretch/>
        </p:blipFill>
        <p:spPr>
          <a:xfrm>
            <a:off x="9342782" y="0"/>
            <a:ext cx="2849217" cy="3599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7275" y="0"/>
            <a:ext cx="3514725" cy="24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3"/>
          <p:cNvSpPr txBox="1">
            <a:spLocks noGrp="1"/>
          </p:cNvSpPr>
          <p:nvPr>
            <p:ph type="title"/>
          </p:nvPr>
        </p:nvSpPr>
        <p:spPr>
          <a:xfrm>
            <a:off x="2029072" y="793420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</a:pPr>
            <a:r>
              <a:rPr lang="en-US"/>
              <a:t>Tool Room Lathe</a:t>
            </a:r>
            <a:endParaRPr/>
          </a:p>
        </p:txBody>
      </p:sp>
      <p:sp>
        <p:nvSpPr>
          <p:cNvPr id="354" name="Google Shape;354;p23"/>
          <p:cNvSpPr txBox="1">
            <a:spLocks noGrp="1"/>
          </p:cNvSpPr>
          <p:nvPr>
            <p:ph type="body" idx="1"/>
          </p:nvPr>
        </p:nvSpPr>
        <p:spPr>
          <a:xfrm>
            <a:off x="313987" y="2336873"/>
            <a:ext cx="11328946" cy="4326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 dirty="0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 tool room lathe is generally a high precision lathe having a gearbox in the headstock offering a extended range of thread pitches and feeds.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 dirty="0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It has a low spindle runout and precision guideway and leadscrews offering high stability, low clearances and backlash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 dirty="0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It is used for making precision components in the tool room.</a:t>
            </a:r>
            <a:endParaRPr sz="4800" dirty="0">
              <a:solidFill>
                <a:schemeClr val="dk1"/>
              </a:solidFill>
              <a:highlight>
                <a:srgbClr val="FFFF00"/>
              </a:highlight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55" name="Google Shape;355;p23"/>
          <p:cNvSpPr txBox="1">
            <a:spLocks noGrp="1"/>
          </p:cNvSpPr>
          <p:nvPr>
            <p:ph type="body" idx="2"/>
          </p:nvPr>
        </p:nvSpPr>
        <p:spPr>
          <a:xfrm>
            <a:off x="7051448" y="2336873"/>
            <a:ext cx="4700058" cy="3599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762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dirty="0"/>
          </a:p>
        </p:txBody>
      </p:sp>
      <p:pic>
        <p:nvPicPr>
          <p:cNvPr id="356" name="Google Shape;356;p23" descr="Learning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687" y="613889"/>
            <a:ext cx="1440000" cy="14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4"/>
          <p:cNvSpPr txBox="1">
            <a:spLocks noGrp="1"/>
          </p:cNvSpPr>
          <p:nvPr>
            <p:ph type="title"/>
          </p:nvPr>
        </p:nvSpPr>
        <p:spPr>
          <a:xfrm>
            <a:off x="5168348" y="613889"/>
            <a:ext cx="6206069" cy="144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</a:pPr>
            <a:r>
              <a:rPr lang="en-US" dirty="0"/>
              <a:t>Turret </a:t>
            </a:r>
            <a:r>
              <a:rPr lang="en-US" dirty="0">
                <a:latin typeface="Arial Black"/>
                <a:ea typeface="Arial Black"/>
                <a:cs typeface="Arial Black"/>
                <a:sym typeface="Arial Black"/>
              </a:rPr>
              <a:t>&amp;</a:t>
            </a:r>
            <a:r>
              <a:rPr lang="en-US" dirty="0"/>
              <a:t> Capstan </a:t>
            </a:r>
            <a:br>
              <a:rPr lang="en-US" dirty="0"/>
            </a:br>
            <a:r>
              <a:rPr lang="en-US" dirty="0"/>
              <a:t>        Lathe</a:t>
            </a:r>
            <a:endParaRPr dirty="0"/>
          </a:p>
        </p:txBody>
      </p:sp>
      <p:pic>
        <p:nvPicPr>
          <p:cNvPr id="362" name="Google Shape;362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242614" y="-1"/>
            <a:ext cx="2954704" cy="2480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31375" y="-5652"/>
            <a:ext cx="3517674" cy="2480435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24"/>
          <p:cNvSpPr txBox="1">
            <a:spLocks noGrp="1"/>
          </p:cNvSpPr>
          <p:nvPr>
            <p:ph type="body" idx="2"/>
          </p:nvPr>
        </p:nvSpPr>
        <p:spPr>
          <a:xfrm>
            <a:off x="672757" y="3001445"/>
            <a:ext cx="4136122" cy="3584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endParaRPr/>
          </a:p>
        </p:txBody>
      </p:sp>
      <p:sp>
        <p:nvSpPr>
          <p:cNvPr id="367" name="Google Shape;367;p24"/>
          <p:cNvSpPr txBox="1"/>
          <p:nvPr/>
        </p:nvSpPr>
        <p:spPr>
          <a:xfrm>
            <a:off x="72687" y="3040926"/>
            <a:ext cx="5378677" cy="3817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44444"/>
              </a:solidFill>
              <a:latin typeface="Teko"/>
              <a:ea typeface="Teko"/>
              <a:cs typeface="Teko"/>
              <a:sym typeface="Teko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444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444444"/>
                </a:solidFill>
                <a:highlight>
                  <a:srgbClr val="FFFF00"/>
                </a:highlight>
                <a:latin typeface="Teko"/>
                <a:ea typeface="Teko"/>
                <a:cs typeface="Teko"/>
                <a:sym typeface="Teko"/>
              </a:rPr>
              <a:t>The turret head is directly mounted on the saddle and the saddle slides over the bed ways.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444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444444"/>
                </a:solidFill>
                <a:highlight>
                  <a:srgbClr val="FFFF00"/>
                </a:highlight>
                <a:latin typeface="Teko"/>
                <a:ea typeface="Teko"/>
                <a:cs typeface="Teko"/>
                <a:sym typeface="Teko"/>
              </a:rPr>
              <a:t>Turret Lathe is a heavy weight machine and the saddle is moved along with the turret head during machining.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444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444444"/>
                </a:solidFill>
                <a:highlight>
                  <a:srgbClr val="FFFF00"/>
                </a:highlight>
                <a:latin typeface="Teko"/>
                <a:ea typeface="Teko"/>
                <a:cs typeface="Teko"/>
                <a:sym typeface="Teko"/>
              </a:rPr>
              <a:t>Power operated Jaw chunks are used to hold the work piece.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444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444444"/>
                </a:solidFill>
                <a:highlight>
                  <a:srgbClr val="FFFF00"/>
                </a:highlight>
                <a:latin typeface="Teko"/>
                <a:ea typeface="Teko"/>
                <a:cs typeface="Teko"/>
                <a:sym typeface="Teko"/>
              </a:rPr>
              <a:t>Turret lathe is used for the mass production of large size equal parts.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444444"/>
              </a:solidFill>
              <a:latin typeface="Teko"/>
              <a:ea typeface="Teko"/>
              <a:cs typeface="Teko"/>
              <a:sym typeface="Tek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8" name="Google Shape;368;p24"/>
          <p:cNvSpPr txBox="1"/>
          <p:nvPr/>
        </p:nvSpPr>
        <p:spPr>
          <a:xfrm>
            <a:off x="672757" y="2562095"/>
            <a:ext cx="4698358" cy="69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eko"/>
                <a:ea typeface="Teko"/>
                <a:cs typeface="Teko"/>
                <a:sym typeface="Teko"/>
              </a:rPr>
              <a:t>Turret Lathe</a:t>
            </a:r>
            <a:endParaRPr sz="2400" b="0" i="0" u="none" strike="noStrike" cap="none">
              <a:solidFill>
                <a:schemeClr val="dk1"/>
              </a:solidFill>
              <a:highlight>
                <a:srgbClr val="FFFFFF"/>
              </a:highlight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69" name="Google Shape;369;p24"/>
          <p:cNvSpPr txBox="1"/>
          <p:nvPr/>
        </p:nvSpPr>
        <p:spPr>
          <a:xfrm>
            <a:off x="5583962" y="2561542"/>
            <a:ext cx="4700059" cy="692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Teko"/>
                <a:ea typeface="Teko"/>
                <a:cs typeface="Teko"/>
                <a:sym typeface="Teko"/>
              </a:rPr>
              <a:t>Capstan Lathe</a:t>
            </a:r>
            <a:endParaRPr sz="2400" b="0" i="0" u="none" strike="noStrike" cap="none">
              <a:solidFill>
                <a:schemeClr val="dk1"/>
              </a:solidFill>
              <a:highlight>
                <a:srgbClr val="FFFFFF"/>
              </a:highlight>
              <a:latin typeface="Teko"/>
              <a:ea typeface="Teko"/>
              <a:cs typeface="Teko"/>
              <a:sym typeface="Teko"/>
            </a:endParaRPr>
          </a:p>
        </p:txBody>
      </p:sp>
      <p:sp>
        <p:nvSpPr>
          <p:cNvPr id="370" name="Google Shape;370;p24"/>
          <p:cNvSpPr txBox="1"/>
          <p:nvPr/>
        </p:nvSpPr>
        <p:spPr>
          <a:xfrm>
            <a:off x="5594123" y="3030008"/>
            <a:ext cx="5734812" cy="3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444444"/>
                </a:solidFill>
                <a:highlight>
                  <a:srgbClr val="FFFF00"/>
                </a:highlight>
                <a:latin typeface="Teko"/>
                <a:ea typeface="Teko"/>
                <a:cs typeface="Teko"/>
                <a:sym typeface="Teko"/>
              </a:rPr>
              <a:t>The Turret tool head is mounted over the ram and the ram is mounted on the saddle.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444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444444"/>
                </a:solidFill>
                <a:highlight>
                  <a:srgbClr val="FFFF00"/>
                </a:highlight>
                <a:latin typeface="Teko"/>
                <a:ea typeface="Teko"/>
                <a:cs typeface="Teko"/>
                <a:sym typeface="Teko"/>
              </a:rPr>
              <a:t>Capstan lathe is a light weight machine and the saddle is fixed during machining.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444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444444"/>
                </a:solidFill>
                <a:highlight>
                  <a:srgbClr val="FFFF00"/>
                </a:highlight>
                <a:latin typeface="Teko"/>
                <a:ea typeface="Teko"/>
                <a:cs typeface="Teko"/>
                <a:sym typeface="Teko"/>
              </a:rPr>
              <a:t>Hand operated collect chucks are used to hold the work piece.</a:t>
            </a:r>
            <a:endParaRPr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4444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444444"/>
                </a:solidFill>
                <a:highlight>
                  <a:srgbClr val="FFFF00"/>
                </a:highlight>
                <a:latin typeface="Teko"/>
                <a:ea typeface="Teko"/>
                <a:cs typeface="Teko"/>
                <a:sym typeface="Teko"/>
              </a:rPr>
              <a:t>Capstan lathe is used in the mass production of small size equal part.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Teko"/>
              <a:ea typeface="Teko"/>
              <a:cs typeface="Teko"/>
              <a:sym typeface="Teko"/>
            </a:endParaRPr>
          </a:p>
        </p:txBody>
      </p:sp>
      <p:pic>
        <p:nvPicPr>
          <p:cNvPr id="371" name="Google Shape;371;p24" descr="Learning ic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87" y="613889"/>
            <a:ext cx="1440000" cy="14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25"/>
          <p:cNvPicPr preferRelativeResize="0"/>
          <p:nvPr/>
        </p:nvPicPr>
        <p:blipFill rotWithShape="1">
          <a:blip r:embed="rId3">
            <a:alphaModFix/>
          </a:blip>
          <a:srcRect t="17704" b="19574"/>
          <a:stretch/>
        </p:blipFill>
        <p:spPr>
          <a:xfrm>
            <a:off x="8686160" y="1"/>
            <a:ext cx="3505840" cy="2198914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5"/>
          <p:cNvSpPr txBox="1">
            <a:spLocks noGrp="1"/>
          </p:cNvSpPr>
          <p:nvPr>
            <p:ph type="title"/>
          </p:nvPr>
        </p:nvSpPr>
        <p:spPr>
          <a:xfrm>
            <a:off x="1921294" y="793419"/>
            <a:ext cx="9613859" cy="1080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</a:pPr>
            <a:r>
              <a:rPr lang="en-US"/>
              <a:t>Special Purpose Lathe Machine</a:t>
            </a:r>
            <a:endParaRPr/>
          </a:p>
        </p:txBody>
      </p:sp>
      <p:pic>
        <p:nvPicPr>
          <p:cNvPr id="379" name="Google Shape;379;p25" descr="Learning ic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687" y="613889"/>
            <a:ext cx="1440000" cy="14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25"/>
          <p:cNvSpPr txBox="1"/>
          <p:nvPr/>
        </p:nvSpPr>
        <p:spPr>
          <a:xfrm>
            <a:off x="271835" y="2667777"/>
            <a:ext cx="11713336" cy="390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These lathes are used for </a:t>
            </a:r>
            <a:r>
              <a:rPr lang="en-US" sz="2400" b="1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special purposes</a:t>
            </a:r>
            <a:r>
              <a:rPr lang="en-US" sz="2400" b="0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 such as heavy-duty production of identical parts. 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In addition, these </a:t>
            </a:r>
            <a:r>
              <a:rPr lang="en-US" sz="2400" b="1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lathes</a:t>
            </a:r>
            <a:r>
              <a:rPr lang="en-US" sz="2400" b="0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 also perform </a:t>
            </a:r>
            <a:r>
              <a:rPr lang="en-US" sz="2400" b="1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specific</a:t>
            </a:r>
            <a:r>
              <a:rPr lang="en-US" sz="2400" b="0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 functions that cannot be performed by the standard </a:t>
            </a:r>
            <a:r>
              <a:rPr lang="en-US" sz="2400" b="1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lathes</a:t>
            </a:r>
            <a:endParaRPr/>
          </a:p>
          <a:p>
            <a:pPr marL="342900" marR="0" lvl="0" indent="-190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rgbClr val="202124"/>
              </a:solidFill>
              <a:highlight>
                <a:srgbClr val="FFFF00"/>
              </a:highlight>
              <a:latin typeface="Rockwell"/>
              <a:ea typeface="Rockwell"/>
              <a:cs typeface="Rockwell"/>
              <a:sym typeface="Rockwell"/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Few of the special purpose lathe are: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Precision Lath;   Facing Lathe;  Frontal Lathe;   Vertical Lathe; Crankshaft Lathe;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202124"/>
                </a:solidFill>
                <a:latin typeface="Rockwell"/>
                <a:ea typeface="Rockwell"/>
                <a:cs typeface="Rockwell"/>
                <a:sym typeface="Rockwell"/>
              </a:rPr>
              <a:t>    </a:t>
            </a:r>
            <a:r>
              <a:rPr lang="en-US" sz="2400" b="0" i="0" u="none" strike="noStrike" cap="none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Production Lathe;  Duplicate Lathe;  Screw cutting Lathe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They are more efficient and effective in what they do.</a:t>
            </a:r>
            <a:endParaRPr/>
          </a:p>
          <a:p>
            <a:pPr marL="342900" marR="0" lvl="0" indent="-1397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endParaRPr sz="3200">
              <a:solidFill>
                <a:schemeClr val="dk1"/>
              </a:solidFill>
              <a:highlight>
                <a:srgbClr val="FFFF00"/>
              </a:highlight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3DA51B-0078-4677-9014-5EA4251F4B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26" descr="Learning ico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52000" y="576069"/>
            <a:ext cx="1440000" cy="14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26"/>
          <p:cNvSpPr txBox="1">
            <a:spLocks noGrp="1"/>
          </p:cNvSpPr>
          <p:nvPr>
            <p:ph type="body" idx="1"/>
          </p:nvPr>
        </p:nvSpPr>
        <p:spPr>
          <a:xfrm>
            <a:off x="382227" y="2232155"/>
            <a:ext cx="9911955" cy="82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Char char="•"/>
            </a:pPr>
            <a:r>
              <a:rPr lang="en-US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</a:t>
            </a:r>
            <a:r>
              <a:rPr lang="en-US" b="0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n </a:t>
            </a:r>
            <a:r>
              <a:rPr lang="en-US" b="1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</a:t>
            </a:r>
            <a:r>
              <a:rPr lang="en-US" b="1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utomatic lathe</a:t>
            </a:r>
            <a:r>
              <a:rPr lang="en-US" b="0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 is a </a:t>
            </a:r>
            <a:r>
              <a:rPr lang="en-US" b="1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lathe</a:t>
            </a:r>
            <a:r>
              <a:rPr lang="en-US" b="0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 with an </a:t>
            </a:r>
            <a:r>
              <a:rPr lang="en-US" b="1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automatically</a:t>
            </a:r>
            <a:r>
              <a:rPr lang="en-US" b="0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 controlled cutting process.</a:t>
            </a:r>
            <a:endParaRPr>
              <a:highlight>
                <a:srgbClr val="FFFF00"/>
              </a:highlight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87" name="Google Shape;387;p26"/>
          <p:cNvSpPr txBox="1"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</a:pPr>
            <a:r>
              <a:rPr lang="en-US"/>
              <a:t>Automatic Lathe</a:t>
            </a:r>
            <a:endParaRPr/>
          </a:p>
        </p:txBody>
      </p:sp>
      <p:sp>
        <p:nvSpPr>
          <p:cNvPr id="388" name="Google Shape;388;p26"/>
          <p:cNvSpPr txBox="1">
            <a:spLocks noGrp="1"/>
          </p:cNvSpPr>
          <p:nvPr>
            <p:ph type="body" idx="2"/>
          </p:nvPr>
        </p:nvSpPr>
        <p:spPr>
          <a:xfrm>
            <a:off x="382227" y="3044624"/>
            <a:ext cx="10917144" cy="1113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400"/>
              <a:buChar char="•"/>
            </a:pPr>
            <a:r>
              <a:rPr lang="en-US" b="1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Automatic lathes</a:t>
            </a:r>
            <a:r>
              <a:rPr lang="en-US" b="0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 perform all operating cycles </a:t>
            </a:r>
            <a:r>
              <a:rPr lang="en-US" b="1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automatically</a:t>
            </a:r>
            <a:r>
              <a:rPr lang="en-US" b="0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. They are </a:t>
            </a:r>
            <a:r>
              <a:rPr lang="en-US" b="1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used</a:t>
            </a:r>
            <a:r>
              <a:rPr lang="en-US" b="0" i="0">
                <a:solidFill>
                  <a:srgbClr val="202124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 for the mass production of simple workpieces such as bolts, screws, nuts and bushings</a:t>
            </a:r>
            <a:endParaRPr>
              <a:highlight>
                <a:srgbClr val="FFFF00"/>
              </a:highlight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389" name="Google Shape;389;p26" descr="Automatic Lathe Machine at Rs 100000/piece | Jodhpur Village | Ahmedabad|  ID: 132401301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90314" y="-174172"/>
            <a:ext cx="2601686" cy="2601686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26"/>
          <p:cNvSpPr txBox="1">
            <a:spLocks noGrp="1"/>
          </p:cNvSpPr>
          <p:nvPr>
            <p:ph type="body" idx="3"/>
          </p:nvPr>
        </p:nvSpPr>
        <p:spPr>
          <a:xfrm>
            <a:off x="423538" y="4251515"/>
            <a:ext cx="10788748" cy="1113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All movements of cutting tools, their sequence of operations, appilcations, feeding of raw materials, parting off, unloading of finished parts are all done on machine.</a:t>
            </a:r>
            <a:endParaRPr>
              <a:solidFill>
                <a:schemeClr val="dk1"/>
              </a:solidFill>
              <a:highlight>
                <a:srgbClr val="FFFF00"/>
              </a:highlight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392" name="Google Shape;392;p26"/>
          <p:cNvSpPr txBox="1">
            <a:spLocks noGrp="1"/>
          </p:cNvSpPr>
          <p:nvPr>
            <p:ph type="body" idx="4"/>
          </p:nvPr>
        </p:nvSpPr>
        <p:spPr>
          <a:xfrm>
            <a:off x="423538" y="5118264"/>
            <a:ext cx="10505719" cy="996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solidFill>
                  <a:schemeClr val="dk1"/>
                </a:solidFill>
                <a:highlight>
                  <a:srgbClr val="FFFF00"/>
                </a:highlight>
                <a:latin typeface="Rockwell"/>
                <a:ea typeface="Rockwell"/>
                <a:cs typeface="Rockwell"/>
                <a:sym typeface="Rockwell"/>
              </a:rPr>
              <a:t>This lathe is also known for its high accuracy.</a:t>
            </a:r>
            <a:endParaRPr>
              <a:solidFill>
                <a:schemeClr val="dk1"/>
              </a:solidFill>
              <a:highlight>
                <a:srgbClr val="FFFF00"/>
              </a:highlight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7"/>
          <p:cNvSpPr txBox="1">
            <a:spLocks noGrp="1"/>
          </p:cNvSpPr>
          <p:nvPr>
            <p:ph type="body" idx="1"/>
          </p:nvPr>
        </p:nvSpPr>
        <p:spPr>
          <a:xfrm>
            <a:off x="5979962" y="4827134"/>
            <a:ext cx="8396362" cy="3100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en-US" u="sng">
                <a:latin typeface="Rockwell"/>
                <a:ea typeface="Rockwell"/>
                <a:cs typeface="Rockwell"/>
                <a:sym typeface="Rockwell"/>
              </a:rPr>
              <a:t>Thank You</a:t>
            </a:r>
            <a:endParaRPr/>
          </a:p>
        </p:txBody>
      </p:sp>
      <p:sp>
        <p:nvSpPr>
          <p:cNvPr id="398" name="Google Shape;398;p27"/>
          <p:cNvSpPr txBox="1"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rebuchet MS"/>
              <a:buNone/>
            </a:pPr>
            <a:endParaRPr/>
          </a:p>
        </p:txBody>
      </p:sp>
      <p:pic>
        <p:nvPicPr>
          <p:cNvPr id="399" name="Google Shape;399;p27" descr="Head with gear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461170" y="897994"/>
            <a:ext cx="1219201" cy="121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rgbClr val="000000"/>
      </a:dk1>
      <a:lt1>
        <a:srgbClr val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673</Words>
  <Application>Microsoft Office PowerPoint</Application>
  <PresentationFormat>Widescreen</PresentationFormat>
  <Paragraphs>56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 Black</vt:lpstr>
      <vt:lpstr>Calibri</vt:lpstr>
      <vt:lpstr>Quattrocento Sans</vt:lpstr>
      <vt:lpstr>Arial</vt:lpstr>
      <vt:lpstr>Teko</vt:lpstr>
      <vt:lpstr>Trebuchet MS</vt:lpstr>
      <vt:lpstr>Rockwell</vt:lpstr>
      <vt:lpstr>Berlin</vt:lpstr>
      <vt:lpstr>Types of Lathe</vt:lpstr>
      <vt:lpstr>Bench Lathe</vt:lpstr>
      <vt:lpstr>Tool Room Lathe</vt:lpstr>
      <vt:lpstr>Turret &amp; Capstan          Lathe</vt:lpstr>
      <vt:lpstr>Special Purpose Lathe Machine</vt:lpstr>
      <vt:lpstr>Automatic Lathe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 of Lathe</dc:title>
  <cp:lastModifiedBy>ZUBIN SHAH</cp:lastModifiedBy>
  <cp:revision>1</cp:revision>
  <dcterms:modified xsi:type="dcterms:W3CDTF">2021-07-12T10:53:24Z</dcterms:modified>
</cp:coreProperties>
</file>